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CBD"/>
    <a:srgbClr val="4DFF3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666D2-455C-42B5-B75D-F35B3428E495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3FD53-1887-4DA9-9314-DC9C014C8B6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3FD53-1887-4DA9-9314-DC9C014C8B65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9C5045C-7460-480C-8ED6-6CEF5A7F8B5B}" type="datetimeFigureOut">
              <a:rPr lang="nl-NL" smtClean="0"/>
              <a:pPr/>
              <a:t>12-03-2014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6ED261F-16B2-4AD2-892C-CF330498562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l/url?q=http://www.hdpaperwall.com/question-mark/&amp;sa=U&amp;ei=rSQgU4mSEIiMtQbIjYDoCw&amp;ved=0CJsBEPUBMDc&amp;usg=AFQjCNF4vYcFxNQBdDTST-BA_m8spjITtw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_rEHfLgdc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U1hNevlpkpY" TargetMode="External"/><Relationship Id="rId4" Type="http://schemas.openxmlformats.org/officeDocument/2006/relationships/hyperlink" Target="http://www.youtube.com/watch?v=oiKj0Z_Xnj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l/url?q=https://www.nationalgeographic.nl/fotografie/foto/franse-alpen-1-2&amp;sa=U&amp;ei=DSAgU82hHY-VswagjIHIBw&amp;ved=0CDsQ9QEwBw&amp;usg=AFQjCNGRqFk2d-5mGOmIZXMTzuu46siBNw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Frankrijk!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4DFF3F"/>
                </a:solidFill>
              </a:rPr>
              <a:t>Spreekbeurt door:</a:t>
            </a:r>
          </a:p>
          <a:p>
            <a:r>
              <a:rPr lang="nl-NL" dirty="0" smtClean="0">
                <a:solidFill>
                  <a:srgbClr val="4DFF3F"/>
                </a:solidFill>
              </a:rPr>
              <a:t>Frankie,Roos, Koen en Nienke</a:t>
            </a:r>
            <a:endParaRPr lang="nl-NL" dirty="0">
              <a:solidFill>
                <a:srgbClr val="4DFF3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6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godsdienst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4578" name="Picture 2" descr="http://www.ikoopjes.be/images/boeken/godsdienst/boeken_godsdiens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643182"/>
            <a:ext cx="3357586" cy="2917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6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levenswijze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965890" y="2967335"/>
            <a:ext cx="72122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nl-NL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Hoe leven ze daar?</a:t>
            </a:r>
            <a:endParaRPr lang="nl-NL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6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Relatie met Nederland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4DFF3F"/>
                </a:solidFill>
              </a:rPr>
              <a:t>‘’</a:t>
            </a:r>
            <a:r>
              <a:rPr lang="nl-NL" dirty="0" err="1" smtClean="0">
                <a:solidFill>
                  <a:srgbClr val="4DFF3F"/>
                </a:solidFill>
              </a:rPr>
              <a:t>fietfuuw</a:t>
            </a:r>
            <a:r>
              <a:rPr lang="nl-NL" dirty="0" smtClean="0">
                <a:solidFill>
                  <a:srgbClr val="4DFF3F"/>
                </a:solidFill>
              </a:rPr>
              <a:t>’’</a:t>
            </a:r>
          </a:p>
          <a:p>
            <a:endParaRPr lang="nl-NL" dirty="0"/>
          </a:p>
        </p:txBody>
      </p:sp>
      <p:sp>
        <p:nvSpPr>
          <p:cNvPr id="5" name="Hart 4"/>
          <p:cNvSpPr/>
          <p:nvPr/>
        </p:nvSpPr>
        <p:spPr>
          <a:xfrm>
            <a:off x="2214546" y="2857496"/>
            <a:ext cx="1857388" cy="1857388"/>
          </a:xfrm>
          <a:prstGeom prst="heart">
            <a:avLst/>
          </a:prstGeom>
          <a:solidFill>
            <a:srgbClr val="FC0CBD"/>
          </a:solidFill>
          <a:ln>
            <a:solidFill>
              <a:srgbClr val="FC0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6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Slot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4DFF3F"/>
                </a:solidFill>
              </a:rPr>
              <a:t>Zijn er nog vragen of opmerkingen</a:t>
            </a:r>
            <a:endParaRPr lang="nl-NL" dirty="0">
              <a:solidFill>
                <a:srgbClr val="4DFF3F"/>
              </a:solidFill>
            </a:endParaRPr>
          </a:p>
        </p:txBody>
      </p:sp>
      <p:pic>
        <p:nvPicPr>
          <p:cNvPr id="25605" name="Picture 5" descr="http://t2.gstatic.com/images?q=tbn:ANd9GcR1Ffa1iicLTivBhUTPiqad3RHeZ-93m2I4mUiclPph_dmtvtyBGP9UF3lr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3000372"/>
            <a:ext cx="2500330" cy="25688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C0CBD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Hoofdstukken.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waarom doen we dit?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franse liedjes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landschap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.klimaat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.middelen van bestaan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.toerisme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.staatsvorm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.godsdienst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,</a:t>
            </a:r>
            <a:r>
              <a:rPr lang="nl-NL" dirty="0" err="1" smtClean="0">
                <a:solidFill>
                  <a:srgbClr val="4DFF3F"/>
                </a:solidFill>
              </a:rPr>
              <a:t>levenwijze</a:t>
            </a:r>
            <a:endParaRPr lang="nl-NL" dirty="0" smtClean="0">
              <a:solidFill>
                <a:srgbClr val="4DFF3F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relatie met Nederland</a:t>
            </a:r>
          </a:p>
          <a:p>
            <a:pPr marL="624078" indent="-514350">
              <a:buFont typeface="+mj-lt"/>
              <a:buAutoNum type="arabicPeriod"/>
            </a:pPr>
            <a:r>
              <a:rPr lang="nl-NL" dirty="0" smtClean="0">
                <a:solidFill>
                  <a:srgbClr val="4DFF3F"/>
                </a:solidFill>
              </a:rPr>
              <a:t>slot</a:t>
            </a:r>
            <a:endParaRPr lang="nl-NL" dirty="0">
              <a:solidFill>
                <a:srgbClr val="4DFF3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1.Waarom doen wij dit?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8194" name="Picture 2" descr="Waarom doen we dit eigenlijk?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2500306"/>
            <a:ext cx="2286016" cy="360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Franse liedjes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3"/>
              </a:rPr>
              <a:t>http://www.youtube.com/watch?v=F_rEHfLgdc</a:t>
            </a:r>
          </a:p>
          <a:p>
            <a:r>
              <a:rPr lang="nl-NL" dirty="0" smtClean="0">
                <a:hlinkClick r:id="rId3"/>
              </a:rPr>
              <a:t>Y</a:t>
            </a:r>
            <a:r>
              <a:rPr lang="nl-NL" dirty="0" smtClean="0"/>
              <a:t>  </a:t>
            </a:r>
            <a:r>
              <a:rPr lang="nl-NL" dirty="0" err="1" smtClean="0">
                <a:solidFill>
                  <a:srgbClr val="4DFF3F"/>
                </a:solidFill>
              </a:rPr>
              <a:t>j’me</a:t>
            </a:r>
            <a:r>
              <a:rPr lang="nl-NL" dirty="0" smtClean="0">
                <a:solidFill>
                  <a:srgbClr val="4DFF3F"/>
                </a:solidFill>
              </a:rPr>
              <a:t> </a:t>
            </a:r>
            <a:r>
              <a:rPr lang="nl-NL" dirty="0" err="1" smtClean="0">
                <a:solidFill>
                  <a:srgbClr val="4DFF3F"/>
                </a:solidFill>
              </a:rPr>
              <a:t>tire</a:t>
            </a:r>
            <a:r>
              <a:rPr lang="nl-NL" dirty="0" smtClean="0">
                <a:solidFill>
                  <a:srgbClr val="4DFF3F"/>
                </a:solidFill>
              </a:rPr>
              <a:t> betekent : ik trek me terug ;0,50 tot 1,30</a:t>
            </a:r>
            <a:endParaRPr lang="nl-NL" dirty="0" smtClean="0"/>
          </a:p>
          <a:p>
            <a:r>
              <a:rPr lang="nl-NL" dirty="0" smtClean="0">
                <a:hlinkClick r:id="rId4"/>
              </a:rPr>
              <a:t>http://www.youtube.com/watch?v=oiKj0Z_Xnjc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4DFF3F"/>
                </a:solidFill>
              </a:rPr>
              <a:t>0,30 tot  1,10</a:t>
            </a:r>
          </a:p>
          <a:p>
            <a:r>
              <a:rPr lang="nl-NL" dirty="0" smtClean="0">
                <a:solidFill>
                  <a:srgbClr val="4DFF3F"/>
                </a:solidFill>
              </a:rPr>
              <a:t>De tekst betekent eigenlijk; papa waar ben je</a:t>
            </a:r>
          </a:p>
          <a:p>
            <a:r>
              <a:rPr lang="nl-NL" dirty="0" smtClean="0">
                <a:hlinkClick r:id="rId5"/>
              </a:rPr>
              <a:t>http://www.youtube.com/watch?v=U1hNevlpkpY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4DFF3F"/>
                </a:solidFill>
              </a:rPr>
              <a:t>met mij in jou armen is alles prachtig 0 tot 0,40</a:t>
            </a:r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landschap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</p:txBody>
      </p:sp>
      <p:pic>
        <p:nvPicPr>
          <p:cNvPr id="5124" name="Picture 4" descr="http://t1.gstatic.com/images?q=tbn:ANd9GcQhOAgDLV4iK9VRdorj7vg9-E9b4FRUrP6kNzWwbFO5I_YTGfWIO1gnjE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285992"/>
            <a:ext cx="3857652" cy="29061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4DFF3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klimaat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</p:txBody>
      </p:sp>
      <p:pic>
        <p:nvPicPr>
          <p:cNvPr id="4098" name="Picture 2" descr="http://www.spreekbeurten.info/frankrijk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357430"/>
            <a:ext cx="3057525" cy="349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Middelen van bestaan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>
              <a:solidFill>
                <a:srgbClr val="4DFF3F"/>
              </a:solidFill>
            </a:endParaRPr>
          </a:p>
        </p:txBody>
      </p:sp>
      <p:pic>
        <p:nvPicPr>
          <p:cNvPr id="3074" name="Picture 2" descr="http://www.spreekbeurten.info/frankrijk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357430"/>
            <a:ext cx="2571768" cy="34773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4DFF3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076" name="Picture 4" descr="http://www.spreekbeurten.info/frankrijk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1500174"/>
            <a:ext cx="1847850" cy="16859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C0CBD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Toerisme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 descr="http://www.spreekbeurten.info/wintersport-frankrijk-vogez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285992"/>
            <a:ext cx="4357718" cy="24288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4DFF3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1.bp.blogspot.com/-BcGsxO6ecGM/UIxREgixi0I/AAAAAAAAIH4/iq96nmPMjls/s1600/foto-van-de-eiffeltoren-in-parijs-hd-eiffeltoren-achtergr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486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staatsvorm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8000" dirty="0" smtClean="0">
                <a:solidFill>
                  <a:srgbClr val="4DFF3F"/>
                </a:solidFill>
              </a:rPr>
              <a:t>Republiek</a:t>
            </a:r>
          </a:p>
          <a:p>
            <a:endParaRPr lang="nl-NL" sz="8000" dirty="0">
              <a:solidFill>
                <a:srgbClr val="4DFF3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</TotalTime>
  <Words>119</Words>
  <Application>Microsoft Office PowerPoint</Application>
  <PresentationFormat>Diavoorstelling (4:3)</PresentationFormat>
  <Paragraphs>36</Paragraphs>
  <Slides>13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Urban</vt:lpstr>
      <vt:lpstr>Frankrijk!</vt:lpstr>
      <vt:lpstr>Hoofdstukken.</vt:lpstr>
      <vt:lpstr>1.Waarom doen wij dit?</vt:lpstr>
      <vt:lpstr>Franse liedjes</vt:lpstr>
      <vt:lpstr>landschap</vt:lpstr>
      <vt:lpstr>klimaat</vt:lpstr>
      <vt:lpstr>Middelen van bestaan</vt:lpstr>
      <vt:lpstr>Toerisme</vt:lpstr>
      <vt:lpstr>staatsvorm</vt:lpstr>
      <vt:lpstr>godsdienst</vt:lpstr>
      <vt:lpstr>levenswijze</vt:lpstr>
      <vt:lpstr>Relatie met Nederland</vt:lpstr>
      <vt:lpstr>Slot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Frankrijk!</dc:title>
  <dc:creator>l458</dc:creator>
  <cp:lastModifiedBy>L121</cp:lastModifiedBy>
  <cp:revision>12</cp:revision>
  <dcterms:created xsi:type="dcterms:W3CDTF">2014-02-26T08:58:23Z</dcterms:created>
  <dcterms:modified xsi:type="dcterms:W3CDTF">2014-03-12T09:18:23Z</dcterms:modified>
</cp:coreProperties>
</file>